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6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0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51"/>
  </p:normalViewPr>
  <p:slideViewPr>
    <p:cSldViewPr snapToGrid="0" snapToObjects="1" showGuides="1">
      <p:cViewPr varScale="1">
        <p:scale>
          <a:sx n="74" d="100"/>
          <a:sy n="74" d="100"/>
        </p:scale>
        <p:origin x="6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6" d="100"/>
          <a:sy n="156" d="100"/>
        </p:scale>
        <p:origin x="541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398E1-C99F-B940-AA2A-81EFFACD4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D06C-D5DE-814D-931E-02A0CE659BAA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1C63F-BE00-6D49-B7F3-B253A7D51A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71539-0194-5C43-B2F5-2C601016B9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09C7D-6C28-B047-9D84-D52122B215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155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BFB5-475C-5B44-BA4D-42DE8089864D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7949-CA96-A34A-920F-344DC55B3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62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7C5-BAA1-494C-BE2F-60768015A90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CDC2F4-4C37-914D-AA6A-3477240E0EA4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9843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 userDrawn="1">
          <p15:clr>
            <a:srgbClr val="FBAE40"/>
          </p15:clr>
        </p15:guide>
        <p15:guide id="2" pos="75" userDrawn="1">
          <p15:clr>
            <a:srgbClr val="FBAE40"/>
          </p15:clr>
        </p15:guide>
        <p15:guide id="3" pos="7605" userDrawn="1">
          <p15:clr>
            <a:srgbClr val="FBAE40"/>
          </p15:clr>
        </p15:guide>
        <p15:guide id="4" orient="horz" pos="424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A0A3E7-0BAA-0B43-854C-CC49C01E6CBB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3" y="914401"/>
            <a:ext cx="10643351" cy="64293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731F4D-C2C7-F342-896A-A6F90534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67A96A-697A-7645-9C3F-BE3DE1C180FD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04C93C-0672-CC4B-ABF6-77A8F870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9EAFFC-BAA7-D54B-92A1-9530FEBB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84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541985-711A-5642-8D54-53A28478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C4DBA2A1-A73D-7145-9283-D26B1D281F80}" type="datetime1">
              <a:rPr lang="fi-FI" smtClean="0"/>
              <a:t>19.11.2020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8EDF7A-5565-7949-8862-D252962FD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10E7045-D95E-B24E-8CAA-A5A5790ED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291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50F5-6328-AA43-BA6D-1464EDF51DFC}" type="datetime1">
              <a:rPr lang="fi-FI" smtClean="0"/>
              <a:t>19.11.2020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7586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/>
          <a:p>
            <a:fld id="{CDC8994D-33BE-6F4B-918B-78B2D731EB1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DFC3055-2971-1542-B8CA-B922241C949C}"/>
              </a:ext>
            </a:extLst>
          </p:cNvPr>
          <p:cNvSpPr txBox="1">
            <a:spLocks/>
          </p:cNvSpPr>
          <p:nvPr userDrawn="1"/>
        </p:nvSpPr>
        <p:spPr>
          <a:xfrm>
            <a:off x="10869035" y="6506631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67F747-DFA8-8B4A-8A0D-75CA3C7401B5}" type="datetime1">
              <a:rPr lang="fi-FI" smtClean="0"/>
              <a:pPr/>
              <a:t>19.11.2020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737735C-1BFC-5948-A4B6-6B9D9DF1DAD9}"/>
              </a:ext>
            </a:extLst>
          </p:cNvPr>
          <p:cNvSpPr txBox="1">
            <a:spLocks/>
          </p:cNvSpPr>
          <p:nvPr userDrawn="1"/>
        </p:nvSpPr>
        <p:spPr>
          <a:xfrm>
            <a:off x="430580" y="6506631"/>
            <a:ext cx="6779559" cy="25194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F7653FD-E6C9-A14E-964E-7ABFADE269FD}"/>
              </a:ext>
            </a:extLst>
          </p:cNvPr>
          <p:cNvSpPr txBox="1">
            <a:spLocks/>
          </p:cNvSpPr>
          <p:nvPr userDrawn="1"/>
        </p:nvSpPr>
        <p:spPr>
          <a:xfrm>
            <a:off x="11456892" y="6525307"/>
            <a:ext cx="616043" cy="233271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64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F9CDABF-10C1-ED4C-8926-5A60CF98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6997B128-5474-0E44-9A0C-E64C8CF6ECAF}" type="datetime1">
              <a:rPr lang="fi-FI" smtClean="0"/>
              <a:t>19.11.2020</a:t>
            </a:fld>
            <a:endParaRPr lang="fi-F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A7FF3CD-4543-9547-B6E5-0D7E7B133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23E7BE16-4E0D-D244-A819-C95F1E65F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286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4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964" y="908050"/>
            <a:ext cx="7092900" cy="49609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4" y="2172614"/>
            <a:ext cx="3932237" cy="36963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F0F6797-95AA-C548-A1C6-342380DA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2A76DF2-097E-3F4D-8702-56E245AA54EE}" type="datetime1">
              <a:rPr lang="fi-FI" smtClean="0"/>
              <a:t>19.11.2020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4B7D458-5304-6244-A64E-AE8E70068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73F6170-4D62-CF4D-BEEA-A85DA6A8E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0778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224A15-3886-3E4F-BB6A-66A561A1B557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91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431" y="908050"/>
            <a:ext cx="7084433" cy="4960938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7491" y="2172614"/>
            <a:ext cx="3932237" cy="369637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65559D-BD8D-1440-85B0-242DD4CC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6D7E1C-1F8E-5F4B-B17D-E3BA61C07A07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474E71-B556-164C-9CFC-ACB6941D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7748BEA-E42A-C248-93D5-C257CFF0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4326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2" y="899770"/>
            <a:ext cx="10515600" cy="66010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5C61BD-B913-424C-BAF6-7ED6A5C9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8CE7ADC5-186D-B847-90A9-029D76F235E0}" type="datetime1">
              <a:rPr lang="fi-FI" smtClean="0"/>
              <a:t>19.11.2020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46EC0E-4BC0-D34E-A81F-AF9AABD61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6C0FE9B5-3EF6-6A47-A2D2-150CF1764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832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0081C8-7B10-ED45-A712-8D46B83E3B55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57" y="899770"/>
            <a:ext cx="10515600" cy="6601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D3F264-DFB3-D64C-8D1E-3CDFB16B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936F42-90E4-3C44-966D-BD9E9C1C8EE6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92EB89-20B9-E045-BAC6-EC15AE11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CD8D844-94D4-9A43-B386-6F7FAF90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494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A7DBB5-6F20-944B-B3A8-973E73D6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4DB87DB7-CE45-1E45-88F3-E7C9A0026C62}" type="datetime1">
              <a:rPr lang="fi-FI" smtClean="0"/>
              <a:t>19.11.2020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04C0F4E-FF50-5D4B-9403-96D93F2FC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0B34F58-BF4C-0B4B-A00D-7992B96D9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105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CA38C4D-6461-BB4E-B955-E852C36774E9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93CDB71-7CA6-F747-8501-7B573064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EA3A2A-139F-B846-8ED5-A7E155386451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21132E8-AF64-044C-A2AF-80B01112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5568879-A7F5-8644-9577-13279986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76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7030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DD67B97-28FB-F146-ADE6-40F32088E6C7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B2D621D0-61E7-E946-BBC9-24D91EEA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1463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9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2800" y="914275"/>
            <a:ext cx="7018337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9" y="2223820"/>
            <a:ext cx="3932237" cy="36451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32615B-9C6F-9C48-8133-54E33A30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DE144F32-334E-3841-AE45-E864C96A597C}" type="datetime1">
              <a:rPr lang="fi-FI" smtClean="0"/>
              <a:t>19.11.2020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F0294E8-0924-0F48-9AB9-0265A02BA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1F4BDC-D6FE-7044-B913-42D67BEB0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9989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49F29D-CB9F-4243-AA55-2AE87AA6572E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5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14333" y="914275"/>
            <a:ext cx="7021530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5" y="2223820"/>
            <a:ext cx="3932237" cy="3645167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F548A60-7B45-4240-AAE2-A7097FAF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6B07DA-34D7-8541-A33E-9ECAF2319D3E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055E47-1F6A-8E4A-A224-C679EE07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A4B4816-6175-8F44-AF70-D4461F76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015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679" y="1143245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267" y="1312457"/>
            <a:ext cx="5040000" cy="4890689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905A019C-7A9D-774C-87B4-E5102718FA7A}" type="datetime1">
              <a:rPr lang="fi-FI" smtClean="0"/>
              <a:t>19.11.2020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CB99289-EBC0-7D47-8A3E-D36C8F7D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9717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144" y="1129720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4" y="1320928"/>
            <a:ext cx="5040000" cy="48906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088109-CED1-9C45-8AB3-CFD04811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41DAA9-0A34-5A45-BC23-74BB41242FF8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44C575C-E0CB-A54F-90DD-A4615A36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90817EB-C350-FF49-86EA-F060C2F4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3475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37201" y="908050"/>
            <a:ext cx="6103938" cy="5281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0708" y="792399"/>
            <a:ext cx="4957631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8363" y="2960016"/>
            <a:ext cx="4849977" cy="322979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0B39789-0177-514E-88F2-E38BDE5C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CB4BB15E-6165-464A-932B-E78C568220F3}" type="datetime1">
              <a:rPr lang="fi-FI" smtClean="0"/>
              <a:t>19.11.2020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C22BF53-0C99-A340-90F3-CF41AE1B4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055FEA14-7FC0-214D-B4B5-901405D05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6329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6893" y="2960016"/>
            <a:ext cx="4857292" cy="32224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28733" y="908050"/>
            <a:ext cx="6112405" cy="52732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665" y="775657"/>
            <a:ext cx="4955519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287D1E3-FAA8-DA42-AF8B-183435AD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2E0B7-A3D9-C046-AE33-BAEFFAFD43FE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6F9C823-F2A6-A74D-AEC6-BC32A372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24744FC-0DB0-E748-B73E-E10332A6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586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7" y="1931988"/>
            <a:ext cx="2502487" cy="152363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7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558BD131-E1E6-6B4A-8A43-7499BB4F44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03849" y="1931988"/>
            <a:ext cx="2502487" cy="152363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97DB071B-9088-9940-8EEF-A7349739FA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3849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D91EB564-08EC-084A-85ED-67955978534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866181" y="1931988"/>
            <a:ext cx="2502487" cy="152363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5E66258-07E1-E642-A305-89957CDCCFE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66181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DDAC2486-1BBC-E148-8A6A-A96E0924C8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528513" y="1933860"/>
            <a:ext cx="2502487" cy="152363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A3268F3-BC79-314A-9049-89ABFE4885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8513" y="3457497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38A12504-12F3-EE41-B336-4C2FA678B47F}" type="datetime1">
              <a:rPr lang="fi-FI" smtClean="0"/>
              <a:t>19.11.2020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id="{6DBD502F-9618-B44A-9413-5CE00B5D0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3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8" y="1931988"/>
            <a:ext cx="3231889" cy="1593882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7917FE57-43AD-D348-8C61-B9C176E66173}" type="datetime1">
              <a:rPr lang="fi-FI" smtClean="0"/>
              <a:t>19.11.2020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5111911C-6CB3-AD44-A987-239427CE40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69788" y="1931988"/>
            <a:ext cx="3231889" cy="1593882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B81E064-8551-694A-8FD5-C523BEB1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6978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E37D0D04-EE41-5F42-BA3B-67ED3166C6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10498" y="1931988"/>
            <a:ext cx="3231889" cy="1593882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 dirty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C7609D31-2B9E-9841-9A07-1A4FC70457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1049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B0E4E790-0341-3348-AD80-817F03A2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4006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E698C35F-59B7-7F43-BB9A-0B138FA6A090}" type="datetime1">
              <a:rPr lang="fi-FI" smtClean="0"/>
              <a:t>19.11.2020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280F2D48-B5A1-2748-AC6F-668E3192A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895A594-3BD2-D54E-93FD-6F7FCA50C3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339" y="28358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13" name="Tekstin paikkamerkki 2"/>
          <p:cNvSpPr>
            <a:spLocks noGrp="1"/>
          </p:cNvSpPr>
          <p:nvPr>
            <p:ph type="body" sz="quarter" idx="11" hasCustomPrompt="1"/>
          </p:nvPr>
        </p:nvSpPr>
        <p:spPr>
          <a:xfrm>
            <a:off x="668338" y="4784725"/>
            <a:ext cx="10660062" cy="33178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marL="314325" indent="0" algn="r">
              <a:buFontTx/>
              <a:buNone/>
              <a:defRPr/>
            </a:lvl2pPr>
            <a:lvl3pPr marL="671513" indent="0" algn="r">
              <a:buFontTx/>
              <a:buNone/>
              <a:defRPr/>
            </a:lvl3pPr>
            <a:lvl4pPr marL="1027112" indent="0" algn="r">
              <a:buFontTx/>
              <a:buNone/>
              <a:defRPr/>
            </a:lvl4pPr>
            <a:lvl5pPr marL="1336675" indent="0" algn="r">
              <a:buFontTx/>
              <a:buNone/>
              <a:defRPr/>
            </a:lvl5pPr>
          </a:lstStyle>
          <a:p>
            <a:pPr lvl="0"/>
            <a:r>
              <a:rPr lang="fi-FI" dirty="0"/>
              <a:t>– </a:t>
            </a:r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4937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63967-A49D-DF42-A667-DCBD5D9E4B3A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D1EE4-47F3-A248-8845-861147EFCDDD}" type="datetime1">
              <a:rPr lang="fi-FI" smtClean="0"/>
              <a:t>19.11.2020</a:t>
            </a:fld>
            <a:endParaRPr lang="fi-F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A00247E-7C11-F94D-B1CB-5B7FD1C1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02266" y="26834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12" name="Tekstin paikkamerkki 13"/>
          <p:cNvSpPr>
            <a:spLocks noGrp="1"/>
          </p:cNvSpPr>
          <p:nvPr>
            <p:ph type="body" sz="quarter" idx="12" hasCustomPrompt="1"/>
          </p:nvPr>
        </p:nvSpPr>
        <p:spPr>
          <a:xfrm>
            <a:off x="802266" y="4606387"/>
            <a:ext cx="10644349" cy="332364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800">
                <a:solidFill>
                  <a:schemeClr val="bg1"/>
                </a:solidFill>
              </a:defRPr>
            </a:lvl1pPr>
            <a:lvl2pPr marL="314325" indent="0">
              <a:buFontTx/>
              <a:buNone/>
              <a:defRPr>
                <a:solidFill>
                  <a:schemeClr val="bg1"/>
                </a:solidFill>
              </a:defRPr>
            </a:lvl2pPr>
            <a:lvl3pPr marL="671513" indent="0">
              <a:buFontTx/>
              <a:buNone/>
              <a:defRPr>
                <a:solidFill>
                  <a:schemeClr val="bg1"/>
                </a:solidFill>
              </a:defRPr>
            </a:lvl3pPr>
            <a:lvl4pPr marL="1027112" indent="0">
              <a:buFontTx/>
              <a:buNone/>
              <a:defRPr>
                <a:solidFill>
                  <a:schemeClr val="bg1"/>
                </a:solidFill>
              </a:defRPr>
            </a:lvl4pPr>
            <a:lvl5pPr marL="13366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algn="r"/>
            <a:r>
              <a:rPr lang="fi-FI" dirty="0">
                <a:solidFill>
                  <a:schemeClr val="bg1"/>
                </a:solidFill>
              </a:rPr>
              <a:t>– </a:t>
            </a:r>
            <a:r>
              <a:rPr lang="fi-FI" dirty="0" err="1">
                <a:solidFill>
                  <a:schemeClr val="bg1"/>
                </a:solidFill>
              </a:rPr>
              <a:t>Firstname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Lastname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3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ED2A-2745-CC4D-AECC-92A3EE49E840}" type="datetime1">
              <a:rPr lang="fi-FI" smtClean="0"/>
              <a:t>19.11.2020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3405FCAB-7A18-034B-9743-CFD67A11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57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B2510EA-1654-E84D-A789-CFF2920E002A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1093510" y="1569142"/>
            <a:ext cx="9690754" cy="40607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2700000" sx="74000" sy="74000" algn="t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63233" y="1883432"/>
            <a:ext cx="2401642" cy="3424232"/>
          </a:xfrm>
          <a:solidFill>
            <a:schemeClr val="accent4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DD4BC1B-C1D1-4F41-B9B7-335D450148A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2127" y="2020766"/>
            <a:ext cx="4974040" cy="365134"/>
          </a:xfrm>
        </p:spPr>
        <p:txBody>
          <a:bodyPr anchor="b" anchorCtr="0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2938A8D-D773-5142-92B9-89D818060D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02130" y="2385899"/>
            <a:ext cx="4974038" cy="22767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126850-0A2D-214C-8173-B9D9A2BCD6CD}"/>
              </a:ext>
            </a:extLst>
          </p:cNvPr>
          <p:cNvCxnSpPr/>
          <p:nvPr userDrawn="1"/>
        </p:nvCxnSpPr>
        <p:spPr>
          <a:xfrm>
            <a:off x="4868747" y="2903605"/>
            <a:ext cx="0" cy="2319489"/>
          </a:xfrm>
          <a:prstGeom prst="line">
            <a:avLst/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09D0D4C-BB57-D348-99EE-61BD94E3A5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02127" y="2915308"/>
            <a:ext cx="3183740" cy="230778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282D1424-0632-DE42-8831-FEFEDCC907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46294" y="2914199"/>
            <a:ext cx="3183740" cy="230889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Font typeface="Arial" panose="020B0604020202020204" pitchFamily="34" charset="0"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36464DA-9EA2-5C40-B73F-205181B7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78F39DA6-CC3E-144A-BA96-9140F9F8A535}" type="datetime1">
              <a:rPr lang="fi-FI" smtClean="0"/>
              <a:t>19.11.2020</a:t>
            </a:fld>
            <a:endParaRPr lang="fi-FI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3987761C-73F5-9944-A85F-CA6BA1723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694382D2-A10E-5B4D-9C26-A901A6E27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6896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96305A-4729-C241-80A5-A3957FB9D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923" y="628650"/>
            <a:ext cx="11892077" cy="62293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E1DD8D7-BC62-714D-8C04-60C029D8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B7C273-9257-B14B-BA5F-92BBC680985F}" type="datetime1">
              <a:rPr lang="fi-FI" smtClean="0"/>
              <a:t>19.11.2020</a:t>
            </a:fld>
            <a:endParaRPr lang="fi-FI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026783F-D43A-6D4C-BEFA-7DFFEE9E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5DFA96-13AD-F24F-83D3-51A2E9805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3392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2BCC84-F53F-524B-9DBE-6944834F9D9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EC66DB-71CF-4C46-8C9E-EF73348D8DFB}" type="datetime1">
              <a:rPr lang="fi-FI" smtClean="0"/>
              <a:t>19.11.2020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9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8" y="908051"/>
            <a:ext cx="10655486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6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399" y="1825625"/>
            <a:ext cx="5387465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8E95653-E7CD-2A46-A046-9A8AACBD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689122E8-20D5-EC49-91CE-26A36637E9DA}" type="datetime1">
              <a:rPr lang="fi-FI" smtClean="0"/>
              <a:t>19.11.2020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295C54A-B3E8-6C46-BBDD-FC93CAEB7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5ECB8C9-6F71-8745-9B9D-ED3B992FA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99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351703-006A-624D-9F66-D3B3015E7B64}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7" y="908051"/>
            <a:ext cx="10643348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8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392738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E7C9030-3752-8A4B-9741-E2F12361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B88D65-D5AB-1244-883A-182EEAA78D06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8E19EC9-64A0-744B-9106-23A4D3F5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8743F89-9A57-4347-9B8D-6712A3AB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54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0" y="916517"/>
            <a:ext cx="10650635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50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50" y="2647950"/>
            <a:ext cx="5157787" cy="35417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1687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687" y="2647950"/>
            <a:ext cx="5183188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E5FB882-B6B3-F249-9973-534AD049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5236B0A6-8B21-0340-899D-93676A3D041D}" type="datetime1">
              <a:rPr lang="fi-FI" smtClean="0"/>
              <a:t>19.11.2020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78D9CD0-3716-934C-B5DD-61894BF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20D11757-AD21-8C44-BA47-2C7CCF6BD25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49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3E6749-9CC7-194A-AAAA-3A076D722BA1}"/>
              </a:ext>
            </a:extLst>
          </p:cNvPr>
          <p:cNvSpPr/>
          <p:nvPr userDrawn="1"/>
        </p:nvSpPr>
        <p:spPr>
          <a:xfrm>
            <a:off x="277977" y="636422"/>
            <a:ext cx="12067633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1" y="916517"/>
            <a:ext cx="10642163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48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48" y="2647950"/>
            <a:ext cx="5157787" cy="35417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216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216" y="2647950"/>
            <a:ext cx="5183188" cy="35417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2047FC6-B3C6-E642-BDFA-E84EEF53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364A57-4F8E-A14C-8E0B-C3D9EBC4FA23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D9B0E81-E9DC-D04E-B08D-9DD7D9B0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1CD3757-9E47-764C-86DA-EBC9E8E6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748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1" y="914401"/>
            <a:ext cx="10651813" cy="642938"/>
          </a:xfrm>
          <a:prstGeom prst="rect">
            <a:avLst/>
          </a:prstGeom>
        </p:spPr>
        <p:txBody>
          <a:bodyPr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653C74F-D40D-B54A-8E96-F2E76A97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19A03F7-FAB2-A048-BB8C-0DFE2ADC605E}" type="datetime1">
              <a:rPr lang="fi-FI" smtClean="0"/>
              <a:t>19.11.2020</a:t>
            </a:fld>
            <a:endParaRPr lang="fi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2DB137D-3A6F-B945-B27B-BFADE8ADE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AB1BCD9-1FCC-E245-8D3F-5F3AD62FD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132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91" y="17072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9037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B901959-42ED-B440-9188-6F55B1F16570}" type="datetime1">
              <a:rPr lang="fi-FI" smtClean="0"/>
              <a:t>19.11.2020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5E40AAE-D302-7647-9D31-6971CE88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3743BE5-29C0-A94B-962C-58F60464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27" y="911553"/>
            <a:ext cx="10521733" cy="6457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8F17548-CD09-A745-82B0-43DA235BE420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" y="36000"/>
            <a:ext cx="192442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81" r:id="rId2"/>
    <p:sldLayoutId id="2147483770" r:id="rId3"/>
    <p:sldLayoutId id="2147483803" r:id="rId4"/>
    <p:sldLayoutId id="2147483772" r:id="rId5"/>
    <p:sldLayoutId id="2147483785" r:id="rId6"/>
    <p:sldLayoutId id="2147483773" r:id="rId7"/>
    <p:sldLayoutId id="2147483786" r:id="rId8"/>
    <p:sldLayoutId id="2147483774" r:id="rId9"/>
    <p:sldLayoutId id="2147483787" r:id="rId10"/>
    <p:sldLayoutId id="2147483775" r:id="rId11"/>
    <p:sldLayoutId id="2147483788" r:id="rId12"/>
    <p:sldLayoutId id="2147483798" r:id="rId13"/>
    <p:sldLayoutId id="2147483776" r:id="rId14"/>
    <p:sldLayoutId id="2147483789" r:id="rId15"/>
    <p:sldLayoutId id="2147483778" r:id="rId16"/>
    <p:sldLayoutId id="2147483795" r:id="rId17"/>
    <p:sldLayoutId id="2147483779" r:id="rId18"/>
    <p:sldLayoutId id="2147483796" r:id="rId19"/>
    <p:sldLayoutId id="2147483777" r:id="rId20"/>
    <p:sldLayoutId id="2147483790" r:id="rId21"/>
    <p:sldLayoutId id="2147483791" r:id="rId22"/>
    <p:sldLayoutId id="2147483780" r:id="rId23"/>
    <p:sldLayoutId id="2147483792" r:id="rId24"/>
    <p:sldLayoutId id="2147483782" r:id="rId25"/>
    <p:sldLayoutId id="2147483800" r:id="rId26"/>
    <p:sldLayoutId id="2147483804" r:id="rId27"/>
    <p:sldLayoutId id="2147483802" r:id="rId28"/>
    <p:sldLayoutId id="2147483805" r:id="rId29"/>
    <p:sldLayoutId id="2147483801" r:id="rId30"/>
    <p:sldLayoutId id="2147483783" r:id="rId3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89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04863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55700" indent="-1285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470025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605" userDrawn="1">
          <p15:clr>
            <a:srgbClr val="F26B43"/>
          </p15:clr>
        </p15:guide>
        <p15:guide id="3" pos="75" userDrawn="1">
          <p15:clr>
            <a:srgbClr val="F26B43"/>
          </p15:clr>
        </p15:guide>
        <p15:guide id="4" orient="horz" pos="4247" userDrawn="1">
          <p15:clr>
            <a:srgbClr val="F26B43"/>
          </p15:clr>
        </p15:guide>
        <p15:guide id="5" pos="325" userDrawn="1">
          <p15:clr>
            <a:srgbClr val="F26B43"/>
          </p15:clr>
        </p15:guide>
        <p15:guide id="6" orient="horz" pos="4088" userDrawn="1">
          <p15:clr>
            <a:srgbClr val="F26B43"/>
          </p15:clr>
        </p15:guide>
        <p15:guide id="7" pos="6970" userDrawn="1">
          <p15:clr>
            <a:srgbClr val="F26B43"/>
          </p15:clr>
        </p15:guide>
        <p15:guide id="8" orient="horz" pos="346" userDrawn="1">
          <p15:clr>
            <a:srgbClr val="F26B43"/>
          </p15:clr>
        </p15:guide>
        <p15:guide id="9" orient="horz" pos="981" userDrawn="1">
          <p15:clr>
            <a:srgbClr val="F26B43"/>
          </p15:clr>
        </p15:guide>
        <p15:guide id="10" orient="horz" pos="572" userDrawn="1">
          <p15:clr>
            <a:srgbClr val="F26B43"/>
          </p15:clr>
        </p15:guide>
        <p15:guide id="11" orient="horz" pos="1071" userDrawn="1">
          <p15:clr>
            <a:srgbClr val="F26B43"/>
          </p15:clr>
        </p15:guide>
        <p15:guide id="12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Perusohjelmoinnin opettajaverkosto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15D8031-288B-A346-97F7-BB1F5BA453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FI"/>
              <a:t>HY, Aalto, TUNI, JyU, LUT, UEF, …</a:t>
            </a:r>
          </a:p>
        </p:txBody>
      </p:sp>
    </p:spTree>
    <p:extLst>
      <p:ext uri="{BB962C8B-B14F-4D97-AF65-F5344CB8AC3E}">
        <p14:creationId xmlns:p14="http://schemas.microsoft.com/office/powerpoint/2010/main" val="426719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48C8F53-ADDB-4257-8A13-25504FD6B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</p:spPr>
        <p:txBody>
          <a:bodyPr/>
          <a:lstStyle/>
          <a:p>
            <a:r>
              <a:rPr lang="en-US" dirty="0" err="1"/>
              <a:t>Perusohjelmointiverkoston</a:t>
            </a:r>
            <a:r>
              <a:rPr lang="en-US" dirty="0"/>
              <a:t> </a:t>
            </a:r>
            <a:r>
              <a:rPr lang="en-US" dirty="0" err="1"/>
              <a:t>tavoitteet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EE1C41E-614C-43F5-A3F0-28B4806B45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7" y="3455625"/>
            <a:ext cx="2502487" cy="263366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sz="1800" dirty="0"/>
              <a:t>Python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C++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Java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Scala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6" name="Content Placeholder 5" descr="Coloured pencils on black background">
            <a:extLst>
              <a:ext uri="{FF2B5EF4-FFF2-40B4-BE49-F238E27FC236}">
                <a16:creationId xmlns:a16="http://schemas.microsoft.com/office/drawing/2014/main" id="{DCF4FD11-6F39-A943-B19E-324F0E1C6B1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/>
          <a:stretch/>
        </p:blipFill>
        <p:spPr>
          <a:xfrm>
            <a:off x="3313791" y="1931988"/>
            <a:ext cx="2282602" cy="1523637"/>
          </a:xfrm>
          <a:noFill/>
        </p:spPr>
      </p:pic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8A086936-E2ED-49FF-A766-E04435CE96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3849" y="3455625"/>
            <a:ext cx="2502487" cy="263366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1800" dirty="0" err="1"/>
              <a:t>Yhteiset</a:t>
            </a:r>
            <a:r>
              <a:rPr lang="en-US" sz="1800" dirty="0"/>
              <a:t> </a:t>
            </a:r>
            <a:r>
              <a:rPr lang="en-US" sz="1800" dirty="0" err="1"/>
              <a:t>materiaalit</a:t>
            </a:r>
            <a:r>
              <a:rPr lang="en-US" sz="1800" dirty="0"/>
              <a:t> ja </a:t>
            </a:r>
            <a:r>
              <a:rPr lang="en-US" sz="1800" dirty="0" err="1"/>
              <a:t>tehtäväesimerkit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Avoin</a:t>
            </a:r>
            <a:r>
              <a:rPr lang="en-US" sz="1800" dirty="0"/>
              <a:t> </a:t>
            </a:r>
            <a:r>
              <a:rPr lang="en-US" sz="1800" dirty="0" err="1"/>
              <a:t>kurssikehitys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Tenttiratkaisut</a:t>
            </a:r>
            <a:endParaRPr lang="en-US" sz="1800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43701C5C-F5AD-4903-A5D7-7ACCFE70FF1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66181" y="3455625"/>
            <a:ext cx="2502487" cy="263366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sz="1800" dirty="0" err="1"/>
              <a:t>Yhteiset</a:t>
            </a:r>
            <a:r>
              <a:rPr lang="en-US" sz="1800" dirty="0"/>
              <a:t> </a:t>
            </a:r>
            <a:r>
              <a:rPr lang="en-US" sz="1800" dirty="0" err="1"/>
              <a:t>kurssit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Arvioinnin</a:t>
            </a:r>
            <a:r>
              <a:rPr lang="en-US" sz="1800" dirty="0"/>
              <a:t> </a:t>
            </a:r>
            <a:r>
              <a:rPr lang="en-US" sz="1800" dirty="0" err="1"/>
              <a:t>kehittäminen</a:t>
            </a:r>
            <a:endParaRPr lang="en-US" sz="1800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97DFC8C2-3467-443D-8345-3E2C50543CF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8513" y="3457497"/>
            <a:ext cx="2502487" cy="263366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sz="1800" dirty="0" err="1"/>
              <a:t>Tavata</a:t>
            </a:r>
            <a:r>
              <a:rPr lang="en-US" sz="1800" dirty="0"/>
              <a:t> </a:t>
            </a:r>
            <a:r>
              <a:rPr lang="en-US" sz="1800" dirty="0" err="1"/>
              <a:t>ihmisiä</a:t>
            </a:r>
            <a:r>
              <a:rPr lang="en-US" sz="1800" dirty="0"/>
              <a:t> </a:t>
            </a:r>
            <a:r>
              <a:rPr lang="en-US" sz="1800" dirty="0" err="1"/>
              <a:t>eri</a:t>
            </a:r>
            <a:r>
              <a:rPr lang="en-US" sz="1800" dirty="0"/>
              <a:t> </a:t>
            </a:r>
            <a:r>
              <a:rPr lang="en-US" sz="1800" dirty="0" err="1"/>
              <a:t>korkeakouluista</a:t>
            </a:r>
            <a:r>
              <a:rPr lang="en-US" sz="1800" dirty="0"/>
              <a:t> ja </a:t>
            </a:r>
            <a:r>
              <a:rPr lang="en-US" sz="1800" dirty="0" err="1"/>
              <a:t>oppia</a:t>
            </a:r>
            <a:r>
              <a:rPr lang="en-US" sz="1800" dirty="0"/>
              <a:t> </a:t>
            </a:r>
            <a:r>
              <a:rPr lang="en-US" sz="1800" dirty="0" err="1"/>
              <a:t>tuntemaan</a:t>
            </a:r>
            <a:r>
              <a:rPr lang="en-US" sz="1800" dirty="0"/>
              <a:t> </a:t>
            </a:r>
            <a:r>
              <a:rPr lang="en-US" sz="1800" dirty="0" err="1"/>
              <a:t>kollegoita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Jakaa</a:t>
            </a:r>
            <a:r>
              <a:rPr lang="en-US" sz="1800" dirty="0"/>
              <a:t> </a:t>
            </a:r>
            <a:r>
              <a:rPr lang="en-US" sz="1800" dirty="0" err="1"/>
              <a:t>kokemuksia</a:t>
            </a:r>
            <a:r>
              <a:rPr lang="en-US" sz="1800" dirty="0"/>
              <a:t> </a:t>
            </a:r>
            <a:r>
              <a:rPr lang="en-US" sz="1800" dirty="0" err="1"/>
              <a:t>opetuksen</a:t>
            </a:r>
            <a:r>
              <a:rPr lang="en-US" sz="1800" dirty="0"/>
              <a:t> </a:t>
            </a:r>
            <a:r>
              <a:rPr lang="en-US" sz="1800" dirty="0" err="1"/>
              <a:t>nikseistä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CBED0-0788-EA46-B5A5-CA48FF91D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|  </a:t>
            </a:r>
            <a:fld id="{CDC8994D-33BE-6F4B-918B-78B2D731EB1C}" type="slidenum">
              <a:rPr lang="fi-FI" smtClean="0"/>
              <a:pPr>
                <a:spcAft>
                  <a:spcPts val="600"/>
                </a:spcAft>
              </a:pPr>
              <a:t>1</a:t>
            </a:fld>
            <a:endParaRPr lang="fi-FI"/>
          </a:p>
        </p:txBody>
      </p:sp>
      <p:pic>
        <p:nvPicPr>
          <p:cNvPr id="16" name="Graphic 15" descr="Cheers">
            <a:extLst>
              <a:ext uri="{FF2B5EF4-FFF2-40B4-BE49-F238E27FC236}">
                <a16:creationId xmlns:a16="http://schemas.microsoft.com/office/drawing/2014/main" id="{466700BD-2CAB-E145-9CBF-19CB07827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75643" y="1557338"/>
            <a:ext cx="1950206" cy="1814216"/>
          </a:xfrm>
          <a:prstGeom prst="rect">
            <a:avLst/>
          </a:prstGeom>
        </p:spPr>
      </p:pic>
      <p:pic>
        <p:nvPicPr>
          <p:cNvPr id="27" name="Picture Placeholder 26" descr="Peg dolls with one painted">
            <a:extLst>
              <a:ext uri="{FF2B5EF4-FFF2-40B4-BE49-F238E27FC236}">
                <a16:creationId xmlns:a16="http://schemas.microsoft.com/office/drawing/2014/main" id="{1EC7AF01-B520-1243-82EA-F789C2E4FB7A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5"/>
          <a:srcRect t="4299" b="4299"/>
          <a:stretch>
            <a:fillRect/>
          </a:stretch>
        </p:blipFill>
        <p:spPr>
          <a:xfrm>
            <a:off x="8587780" y="1969945"/>
            <a:ext cx="2443220" cy="1487552"/>
          </a:xfrm>
        </p:spPr>
      </p:pic>
      <p:pic>
        <p:nvPicPr>
          <p:cNvPr id="29" name="Graphic 28" descr="Morse Code">
            <a:extLst>
              <a:ext uri="{FF2B5EF4-FFF2-40B4-BE49-F238E27FC236}">
                <a16:creationId xmlns:a16="http://schemas.microsoft.com/office/drawing/2014/main" id="{DE9F8A0C-4264-C74D-B1B1-C91690B8FF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6861" y="1703023"/>
            <a:ext cx="1657680" cy="1657680"/>
          </a:xfrm>
          <a:prstGeom prst="rect">
            <a:avLst/>
          </a:prstGeom>
        </p:spPr>
      </p:pic>
      <p:pic>
        <p:nvPicPr>
          <p:cNvPr id="31" name="Graphic 30" descr="Puzzle">
            <a:extLst>
              <a:ext uri="{FF2B5EF4-FFF2-40B4-BE49-F238E27FC236}">
                <a16:creationId xmlns:a16="http://schemas.microsoft.com/office/drawing/2014/main" id="{5DFCD3FB-9B4F-1D4A-B92A-3FF7EC9FBC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6794" y="5033209"/>
            <a:ext cx="914400" cy="914400"/>
          </a:xfrm>
          <a:prstGeom prst="rect">
            <a:avLst/>
          </a:prstGeom>
        </p:spPr>
      </p:pic>
      <p:pic>
        <p:nvPicPr>
          <p:cNvPr id="33" name="Graphic 32" descr="Group brainstorm">
            <a:extLst>
              <a:ext uri="{FF2B5EF4-FFF2-40B4-BE49-F238E27FC236}">
                <a16:creationId xmlns:a16="http://schemas.microsoft.com/office/drawing/2014/main" id="{E34433D4-8386-8D4E-885B-FA96B50D89B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54268" y="50332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5738"/>
      </p:ext>
    </p:extLst>
  </p:cSld>
  <p:clrMapOvr>
    <a:masterClrMapping/>
  </p:clrMapOvr>
</p:sld>
</file>

<file path=ppt/theme/theme1.xml><?xml version="1.0" encoding="utf-8"?>
<a:theme xmlns:a="http://schemas.openxmlformats.org/drawingml/2006/main" name="TUNI Theme">
  <a:themeElements>
    <a:clrScheme name="tuni colortheme">
      <a:dk1>
        <a:srgbClr val="4E008E"/>
      </a:dk1>
      <a:lt1>
        <a:srgbClr val="FFFFFF"/>
      </a:lt1>
      <a:dk2>
        <a:srgbClr val="4E008E"/>
      </a:dk2>
      <a:lt2>
        <a:srgbClr val="E7E6E6"/>
      </a:lt2>
      <a:accent1>
        <a:srgbClr val="4E008E"/>
      </a:accent1>
      <a:accent2>
        <a:srgbClr val="8DBCE2"/>
      </a:accent2>
      <a:accent3>
        <a:srgbClr val="DF7987"/>
      </a:accent3>
      <a:accent4>
        <a:srgbClr val="C8C8C8"/>
      </a:accent4>
      <a:accent5>
        <a:srgbClr val="7DCDBE"/>
      </a:accent5>
      <a:accent6>
        <a:srgbClr val="ECECEC"/>
      </a:accent6>
      <a:hlink>
        <a:srgbClr val="008FBA"/>
      </a:hlink>
      <a:folHlink>
        <a:srgbClr val="956D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CB361B-7A02-4049-8F6F-98A8A2D0EE46}" vid="{9D04005D-CFC4-8D48-8A12-0E337B56FE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TUNI Theme</vt:lpstr>
      <vt:lpstr>Perusohjelmoinnin opettajaverkosto</vt:lpstr>
      <vt:lpstr>Perusohjelmointiverkoston tavoitteet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Perusohjelmoinnin opettajaverkosto</dc:title>
  <dc:creator>Terhi Kilamo (TAU)</dc:creator>
  <cp:lastModifiedBy>Timo Poranen (TAU)</cp:lastModifiedBy>
  <cp:revision>2</cp:revision>
  <dcterms:created xsi:type="dcterms:W3CDTF">2020-11-18T16:39:05Z</dcterms:created>
  <dcterms:modified xsi:type="dcterms:W3CDTF">2020-11-19T07:40:35Z</dcterms:modified>
</cp:coreProperties>
</file>